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99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620688" y="226655"/>
            <a:ext cx="5815749" cy="8690690"/>
            <a:chOff x="188640" y="391767"/>
            <a:chExt cx="5815749" cy="8690690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94526"/>
              <a:ext cx="4864501" cy="7836431"/>
              <a:chOff x="292691" y="396000"/>
              <a:chExt cx="5430362" cy="8748000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96000"/>
                <a:ext cx="4310277" cy="8748000"/>
                <a:chOff x="1706607" y="457366"/>
                <a:chExt cx="3872272" cy="7859050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74478" y="6141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592230" y="62306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95579" y="59122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32070" y="274022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6" name="文字方塊 255"/>
                <p:cNvSpPr txBox="1"/>
                <p:nvPr/>
              </p:nvSpPr>
              <p:spPr>
                <a:xfrm>
                  <a:off x="3519567" y="603335"/>
                  <a:ext cx="3129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段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正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門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601591" y="496119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37166" y="7250857"/>
                  <a:ext cx="419264" cy="8333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cxnSpLocks/>
            </p:cNvCxnSpPr>
            <p:nvPr/>
          </p:nvCxnSpPr>
          <p:spPr>
            <a:xfrm flipV="1">
              <a:off x="5445224" y="650510"/>
              <a:ext cx="0" cy="82419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3898918" y="650510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5542724" y="4212807"/>
              <a:ext cx="461665" cy="12224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由此路進入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371826" y="3917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舊館大門進入</a:t>
              </a:r>
            </a:p>
          </p:txBody>
        </p:sp>
      </p:grpSp>
      <p:cxnSp>
        <p:nvCxnSpPr>
          <p:cNvPr id="207" name="直線接點 206">
            <a:extLst>
              <a:ext uri="{FF2B5EF4-FFF2-40B4-BE49-F238E27FC236}">
                <a16:creationId xmlns:a16="http://schemas.microsoft.com/office/drawing/2014/main" id="{EA063A5F-86F1-48FA-B476-F3829F681A32}"/>
              </a:ext>
            </a:extLst>
          </p:cNvPr>
          <p:cNvCxnSpPr>
            <a:cxnSpLocks/>
          </p:cNvCxnSpPr>
          <p:nvPr/>
        </p:nvCxnSpPr>
        <p:spPr>
          <a:xfrm>
            <a:off x="4587778" y="485398"/>
            <a:ext cx="12991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804D135-E3E9-4BF3-99A8-A7C1F17B2B07}"/>
              </a:ext>
            </a:extLst>
          </p:cNvPr>
          <p:cNvSpPr txBox="1"/>
          <p:nvPr/>
        </p:nvSpPr>
        <p:spPr>
          <a:xfrm>
            <a:off x="457969" y="317320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往成功校區</a:t>
            </a:r>
            <a:r>
              <a:rPr lang="en-US" altLang="zh-TW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大學路</a:t>
            </a:r>
            <a:r>
              <a:rPr lang="en-US" altLang="zh-TW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門口</a:t>
            </a:r>
          </a:p>
        </p:txBody>
      </p:sp>
      <p:sp>
        <p:nvSpPr>
          <p:cNvPr id="211" name="向右箭號 258">
            <a:extLst>
              <a:ext uri="{FF2B5EF4-FFF2-40B4-BE49-F238E27FC236}">
                <a16:creationId xmlns:a16="http://schemas.microsoft.com/office/drawing/2014/main" id="{5CDA33CD-EC8D-4DE2-A66B-E00E3822065D}"/>
              </a:ext>
            </a:extLst>
          </p:cNvPr>
          <p:cNvSpPr>
            <a:spLocks noChangeAspect="1"/>
          </p:cNvSpPr>
          <p:nvPr/>
        </p:nvSpPr>
        <p:spPr>
          <a:xfrm>
            <a:off x="566455" y="619189"/>
            <a:ext cx="294840" cy="143586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3D6CCE0-3906-42FA-9FA1-8A07A7B62848}"/>
              </a:ext>
            </a:extLst>
          </p:cNvPr>
          <p:cNvSpPr/>
          <p:nvPr/>
        </p:nvSpPr>
        <p:spPr>
          <a:xfrm>
            <a:off x="3062321" y="619189"/>
            <a:ext cx="1008306" cy="639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100</Words>
  <Application>Microsoft Office PowerPoint</Application>
  <PresentationFormat>如螢幕大小 (4:3)</PresentationFormat>
  <Paragraphs>65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 Lee, Yu-Rou</cp:lastModifiedBy>
  <cp:revision>34</cp:revision>
  <cp:lastPrinted>2017-06-05T02:25:05Z</cp:lastPrinted>
  <dcterms:created xsi:type="dcterms:W3CDTF">2017-05-24T13:35:39Z</dcterms:created>
  <dcterms:modified xsi:type="dcterms:W3CDTF">2022-01-06T09:12:36Z</dcterms:modified>
</cp:coreProperties>
</file>