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295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2021/10/27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71282"/>
            <a:ext cx="6120680" cy="8630343"/>
          </a:xfrm>
        </p:spPr>
      </p:pic>
      <p:sp>
        <p:nvSpPr>
          <p:cNvPr id="6" name="矩形 5"/>
          <p:cNvSpPr/>
          <p:nvPr/>
        </p:nvSpPr>
        <p:spPr>
          <a:xfrm>
            <a:off x="3861048" y="4644008"/>
            <a:ext cx="64807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683314" y="4459342"/>
            <a:ext cx="1107996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本系位置</a:t>
            </a:r>
          </a:p>
        </p:txBody>
      </p:sp>
      <p:cxnSp>
        <p:nvCxnSpPr>
          <p:cNvPr id="9" name="直線接點 8"/>
          <p:cNvCxnSpPr>
            <a:stCxn id="6" idx="3"/>
          </p:cNvCxnSpPr>
          <p:nvPr/>
        </p:nvCxnSpPr>
        <p:spPr>
          <a:xfrm flipV="1">
            <a:off x="4509120" y="4572000"/>
            <a:ext cx="1296144" cy="2520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矩形 211"/>
          <p:cNvSpPr/>
          <p:nvPr/>
        </p:nvSpPr>
        <p:spPr>
          <a:xfrm>
            <a:off x="3834796" y="783212"/>
            <a:ext cx="726584" cy="36759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2153697" y="813749"/>
            <a:ext cx="688122" cy="34499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5" name="群組 164"/>
          <p:cNvGrpSpPr/>
          <p:nvPr/>
        </p:nvGrpSpPr>
        <p:grpSpPr>
          <a:xfrm>
            <a:off x="908720" y="683568"/>
            <a:ext cx="4348406" cy="7836431"/>
            <a:chOff x="868820" y="396000"/>
            <a:chExt cx="4854233" cy="8748000"/>
          </a:xfrm>
        </p:grpSpPr>
        <p:grpSp>
          <p:nvGrpSpPr>
            <p:cNvPr id="1039" name="群組 1038"/>
            <p:cNvGrpSpPr>
              <a:grpSpLocks noChangeAspect="1"/>
            </p:cNvGrpSpPr>
            <p:nvPr/>
          </p:nvGrpSpPr>
          <p:grpSpPr>
            <a:xfrm>
              <a:off x="1412776" y="396000"/>
              <a:ext cx="4310277" cy="8748000"/>
              <a:chOff x="1706607" y="457366"/>
              <a:chExt cx="3872272" cy="7859050"/>
            </a:xfrm>
          </p:grpSpPr>
          <p:sp>
            <p:nvSpPr>
              <p:cNvPr id="103" name="橢圓 102"/>
              <p:cNvSpPr/>
              <p:nvPr/>
            </p:nvSpPr>
            <p:spPr>
              <a:xfrm>
                <a:off x="3923602" y="7670045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橢圓 103"/>
              <p:cNvSpPr/>
              <p:nvPr/>
            </p:nvSpPr>
            <p:spPr>
              <a:xfrm>
                <a:off x="4118277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橢圓 104"/>
              <p:cNvSpPr/>
              <p:nvPr/>
            </p:nvSpPr>
            <p:spPr>
              <a:xfrm>
                <a:off x="4869703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06" name="群組 105"/>
              <p:cNvGrpSpPr/>
              <p:nvPr/>
            </p:nvGrpSpPr>
            <p:grpSpPr>
              <a:xfrm>
                <a:off x="3728541" y="4246393"/>
                <a:ext cx="1665995" cy="4041354"/>
                <a:chOff x="3709646" y="1581887"/>
                <a:chExt cx="2603116" cy="6314616"/>
              </a:xfrm>
            </p:grpSpPr>
            <p:grpSp>
              <p:nvGrpSpPr>
                <p:cNvPr id="154" name="群組 153"/>
                <p:cNvGrpSpPr/>
                <p:nvPr/>
              </p:nvGrpSpPr>
              <p:grpSpPr>
                <a:xfrm>
                  <a:off x="3709646" y="6769123"/>
                  <a:ext cx="1519223" cy="1127380"/>
                  <a:chOff x="4084320" y="5476240"/>
                  <a:chExt cx="1519223" cy="1127380"/>
                </a:xfrm>
              </p:grpSpPr>
              <p:sp>
                <p:nvSpPr>
                  <p:cNvPr id="159" name="矩形 158"/>
                  <p:cNvSpPr/>
                  <p:nvPr/>
                </p:nvSpPr>
                <p:spPr>
                  <a:xfrm>
                    <a:off x="4084320" y="5476240"/>
                    <a:ext cx="846082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60" name="矩形 159"/>
                  <p:cNvSpPr/>
                  <p:nvPr/>
                </p:nvSpPr>
                <p:spPr>
                  <a:xfrm rot="200106">
                    <a:off x="4757461" y="5504222"/>
                    <a:ext cx="846082" cy="63252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55" name="群組 154"/>
                <p:cNvGrpSpPr/>
                <p:nvPr/>
              </p:nvGrpSpPr>
              <p:grpSpPr>
                <a:xfrm>
                  <a:off x="4226286" y="1581887"/>
                  <a:ext cx="2086476" cy="1691070"/>
                  <a:chOff x="4600960" y="289004"/>
                  <a:chExt cx="2086476" cy="1691070"/>
                </a:xfrm>
              </p:grpSpPr>
              <p:sp>
                <p:nvSpPr>
                  <p:cNvPr id="156" name="矩形 155"/>
                  <p:cNvSpPr/>
                  <p:nvPr/>
                </p:nvSpPr>
                <p:spPr>
                  <a:xfrm>
                    <a:off x="5127472" y="28900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7" name="矩形 156"/>
                  <p:cNvSpPr/>
                  <p:nvPr/>
                </p:nvSpPr>
                <p:spPr>
                  <a:xfrm rot="900000">
                    <a:off x="4600960" y="668509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8" name="矩形 157"/>
                  <p:cNvSpPr/>
                  <p:nvPr/>
                </p:nvSpPr>
                <p:spPr>
                  <a:xfrm rot="900000">
                    <a:off x="5464909" y="85269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cxnSp>
            <p:nvCxnSpPr>
              <p:cNvPr id="107" name="直線接點 106"/>
              <p:cNvCxnSpPr/>
              <p:nvPr/>
            </p:nvCxnSpPr>
            <p:spPr>
              <a:xfrm>
                <a:off x="1764613" y="6980765"/>
                <a:ext cx="16588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>
                <a:off x="4417593" y="4230249"/>
                <a:ext cx="8524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 flipV="1">
                <a:off x="1751608" y="8307254"/>
                <a:ext cx="2505421" cy="322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 flipH="1">
                <a:off x="1755019" y="6972293"/>
                <a:ext cx="1076" cy="13264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 flipH="1">
                <a:off x="3429996" y="4425565"/>
                <a:ext cx="714700" cy="256170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 flipH="1">
                <a:off x="4848670" y="4552105"/>
                <a:ext cx="687939" cy="25296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 flipH="1">
                <a:off x="2471814" y="7260516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 flipH="1">
                <a:off x="3154040" y="7274269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1770795" y="7276394"/>
                <a:ext cx="14054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 flipH="1">
                <a:off x="3823213" y="7809536"/>
                <a:ext cx="1076" cy="5068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3859654" y="6473538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4030331" y="5836259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>
                <a:off x="4210067" y="5185993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 flipH="1">
                <a:off x="3859654" y="5182256"/>
                <a:ext cx="361395" cy="13008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 flipH="1">
                <a:off x="4541576" y="51206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/>
              <p:nvPr/>
            </p:nvCxnSpPr>
            <p:spPr>
              <a:xfrm flipH="1">
                <a:off x="4758761" y="5179629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>
              <a:xfrm>
                <a:off x="4580245" y="5125899"/>
                <a:ext cx="347879" cy="981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 flipH="1">
                <a:off x="4869302" y="52121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/>
              <p:cNvCxnSpPr/>
              <p:nvPr/>
            </p:nvCxnSpPr>
            <p:spPr>
              <a:xfrm>
                <a:off x="4900693" y="4580902"/>
                <a:ext cx="6220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/>
              <p:nvPr/>
            </p:nvCxnSpPr>
            <p:spPr>
              <a:xfrm flipH="1">
                <a:off x="4788025" y="4587783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接點 126"/>
              <p:cNvCxnSpPr/>
              <p:nvPr/>
            </p:nvCxnSpPr>
            <p:spPr>
              <a:xfrm flipH="1">
                <a:off x="4612255" y="4542282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/>
              <p:cNvCxnSpPr/>
              <p:nvPr/>
            </p:nvCxnSpPr>
            <p:spPr>
              <a:xfrm>
                <a:off x="4606305" y="4983953"/>
                <a:ext cx="181720" cy="56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接點 128"/>
              <p:cNvCxnSpPr/>
              <p:nvPr/>
            </p:nvCxnSpPr>
            <p:spPr>
              <a:xfrm>
                <a:off x="4664992" y="4770068"/>
                <a:ext cx="185900" cy="47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接點 129"/>
              <p:cNvCxnSpPr/>
              <p:nvPr/>
            </p:nvCxnSpPr>
            <p:spPr>
              <a:xfrm>
                <a:off x="4723849" y="4534393"/>
                <a:ext cx="181720" cy="505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接點 130"/>
              <p:cNvCxnSpPr/>
              <p:nvPr/>
            </p:nvCxnSpPr>
            <p:spPr>
              <a:xfrm flipH="1">
                <a:off x="4997413" y="4573117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 131"/>
              <p:cNvCxnSpPr/>
              <p:nvPr/>
            </p:nvCxnSpPr>
            <p:spPr>
              <a:xfrm>
                <a:off x="4801852" y="4965152"/>
                <a:ext cx="200833" cy="6081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 132"/>
              <p:cNvCxnSpPr/>
              <p:nvPr/>
            </p:nvCxnSpPr>
            <p:spPr>
              <a:xfrm>
                <a:off x="5035868" y="4867342"/>
                <a:ext cx="392633" cy="978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>
              <a:xfrm flipH="1">
                <a:off x="5136939" y="4899033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>
              <a:xfrm flipV="1">
                <a:off x="4899319" y="5076306"/>
                <a:ext cx="256201" cy="1557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/>
              <p:nvPr/>
            </p:nvCxnSpPr>
            <p:spPr>
              <a:xfrm>
                <a:off x="5126322" y="5081818"/>
                <a:ext cx="243156" cy="593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文字方塊 136"/>
              <p:cNvSpPr txBox="1"/>
              <p:nvPr/>
            </p:nvSpPr>
            <p:spPr>
              <a:xfrm>
                <a:off x="4609474" y="4580626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8" name="文字方塊 137"/>
              <p:cNvSpPr txBox="1"/>
              <p:nvPr/>
            </p:nvSpPr>
            <p:spPr>
              <a:xfrm>
                <a:off x="4550894" y="4813147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9" name="文字方塊 138"/>
              <p:cNvSpPr txBox="1"/>
              <p:nvPr/>
            </p:nvSpPr>
            <p:spPr>
              <a:xfrm>
                <a:off x="4857547" y="429468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0" name="文字方塊 139"/>
              <p:cNvSpPr txBox="1"/>
              <p:nvPr/>
            </p:nvSpPr>
            <p:spPr>
              <a:xfrm>
                <a:off x="5084520" y="46138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男廁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1" name="文字方塊 140"/>
              <p:cNvSpPr txBox="1"/>
              <p:nvPr/>
            </p:nvSpPr>
            <p:spPr>
              <a:xfrm>
                <a:off x="4935437" y="514806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女廁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2" name="文字方塊 141"/>
              <p:cNvSpPr txBox="1"/>
              <p:nvPr/>
            </p:nvSpPr>
            <p:spPr>
              <a:xfrm>
                <a:off x="4467114" y="5144921"/>
                <a:ext cx="45397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茶水間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3" name="文字方塊 142"/>
              <p:cNvSpPr txBox="1"/>
              <p:nvPr/>
            </p:nvSpPr>
            <p:spPr>
              <a:xfrm>
                <a:off x="5102436" y="4876145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殘障</a:t>
                </a:r>
                <a:endParaRPr lang="en-US" altLang="zh-TW" sz="7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廁所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4" name="文字方塊 143"/>
              <p:cNvSpPr txBox="1"/>
              <p:nvPr/>
            </p:nvSpPr>
            <p:spPr>
              <a:xfrm>
                <a:off x="4777437" y="4542347"/>
                <a:ext cx="41549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 電</a:t>
                </a:r>
                <a:endParaRPr lang="en-US" altLang="zh-TW" sz="9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氣</a:t>
                </a:r>
                <a:endParaRPr lang="en-US" altLang="zh-TW" sz="9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室</a:t>
                </a:r>
                <a:endParaRPr lang="zh-TW" altLang="en-US" sz="11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cxnSp>
            <p:nvCxnSpPr>
              <p:cNvPr id="145" name="直線接點 144"/>
              <p:cNvCxnSpPr/>
              <p:nvPr/>
            </p:nvCxnSpPr>
            <p:spPr>
              <a:xfrm>
                <a:off x="4730988" y="4223747"/>
                <a:ext cx="0" cy="3225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/>
              <p:cNvCxnSpPr/>
              <p:nvPr/>
            </p:nvCxnSpPr>
            <p:spPr>
              <a:xfrm>
                <a:off x="3823213" y="7822237"/>
                <a:ext cx="2073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文字方塊 146"/>
              <p:cNvSpPr txBox="1"/>
              <p:nvPr/>
            </p:nvSpPr>
            <p:spPr>
              <a:xfrm>
                <a:off x="3861048" y="798869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8" name="手繪多邊形 147"/>
              <p:cNvSpPr/>
              <p:nvPr/>
            </p:nvSpPr>
            <p:spPr>
              <a:xfrm>
                <a:off x="3891072" y="6922689"/>
                <a:ext cx="1594609" cy="1100118"/>
              </a:xfrm>
              <a:custGeom>
                <a:avLst/>
                <a:gdLst>
                  <a:gd name="connsiteX0" fmla="*/ 164956 w 2214638"/>
                  <a:gd name="connsiteY0" fmla="*/ 584110 h 1430521"/>
                  <a:gd name="connsiteX1" fmla="*/ 64 w 2214638"/>
                  <a:gd name="connsiteY1" fmla="*/ 734011 h 1430521"/>
                  <a:gd name="connsiteX2" fmla="*/ 149966 w 2214638"/>
                  <a:gd name="connsiteY2" fmla="*/ 1123756 h 1430521"/>
                  <a:gd name="connsiteX3" fmla="*/ 494739 w 2214638"/>
                  <a:gd name="connsiteY3" fmla="*/ 1348608 h 1430521"/>
                  <a:gd name="connsiteX4" fmla="*/ 1019395 w 2214638"/>
                  <a:gd name="connsiteY4" fmla="*/ 1423559 h 1430521"/>
                  <a:gd name="connsiteX5" fmla="*/ 1589021 w 2214638"/>
                  <a:gd name="connsiteY5" fmla="*/ 1408569 h 1430521"/>
                  <a:gd name="connsiteX6" fmla="*/ 2113677 w 2214638"/>
                  <a:gd name="connsiteY6" fmla="*/ 1258667 h 1430521"/>
                  <a:gd name="connsiteX7" fmla="*/ 2203618 w 2214638"/>
                  <a:gd name="connsiteY7" fmla="*/ 973854 h 1430521"/>
                  <a:gd name="connsiteX8" fmla="*/ 1963775 w 2214638"/>
                  <a:gd name="connsiteY8" fmla="*/ 614090 h 1430521"/>
                  <a:gd name="connsiteX9" fmla="*/ 1394149 w 2214638"/>
                  <a:gd name="connsiteY9" fmla="*/ 239336 h 1430521"/>
                  <a:gd name="connsiteX10" fmla="*/ 944444 w 2214638"/>
                  <a:gd name="connsiteY10" fmla="*/ 14483 h 1430521"/>
                  <a:gd name="connsiteX11" fmla="*/ 494739 w 2214638"/>
                  <a:gd name="connsiteY11" fmla="*/ 44464 h 1430521"/>
                  <a:gd name="connsiteX12" fmla="*/ 164956 w 2214638"/>
                  <a:gd name="connsiteY12" fmla="*/ 224346 h 1430521"/>
                  <a:gd name="connsiteX13" fmla="*/ 75015 w 2214638"/>
                  <a:gd name="connsiteY13" fmla="*/ 374247 h 1430521"/>
                  <a:gd name="connsiteX14" fmla="*/ 194936 w 2214638"/>
                  <a:gd name="connsiteY14" fmla="*/ 449198 h 1430521"/>
                  <a:gd name="connsiteX15" fmla="*/ 164956 w 2214638"/>
                  <a:gd name="connsiteY15" fmla="*/ 584110 h 1430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214638" h="1430521">
                    <a:moveTo>
                      <a:pt x="164956" y="584110"/>
                    </a:moveTo>
                    <a:cubicBezTo>
                      <a:pt x="132477" y="631579"/>
                      <a:pt x="2562" y="644070"/>
                      <a:pt x="64" y="734011"/>
                    </a:cubicBezTo>
                    <a:cubicBezTo>
                      <a:pt x="-2434" y="823952"/>
                      <a:pt x="67520" y="1021323"/>
                      <a:pt x="149966" y="1123756"/>
                    </a:cubicBezTo>
                    <a:cubicBezTo>
                      <a:pt x="232412" y="1226189"/>
                      <a:pt x="349834" y="1298641"/>
                      <a:pt x="494739" y="1348608"/>
                    </a:cubicBezTo>
                    <a:cubicBezTo>
                      <a:pt x="639644" y="1398575"/>
                      <a:pt x="837015" y="1413566"/>
                      <a:pt x="1019395" y="1423559"/>
                    </a:cubicBezTo>
                    <a:cubicBezTo>
                      <a:pt x="1201775" y="1433552"/>
                      <a:pt x="1406641" y="1436051"/>
                      <a:pt x="1589021" y="1408569"/>
                    </a:cubicBezTo>
                    <a:cubicBezTo>
                      <a:pt x="1771401" y="1381087"/>
                      <a:pt x="2011244" y="1331120"/>
                      <a:pt x="2113677" y="1258667"/>
                    </a:cubicBezTo>
                    <a:cubicBezTo>
                      <a:pt x="2216110" y="1186215"/>
                      <a:pt x="2228602" y="1081283"/>
                      <a:pt x="2203618" y="973854"/>
                    </a:cubicBezTo>
                    <a:cubicBezTo>
                      <a:pt x="2178634" y="866425"/>
                      <a:pt x="2098686" y="736510"/>
                      <a:pt x="1963775" y="614090"/>
                    </a:cubicBezTo>
                    <a:cubicBezTo>
                      <a:pt x="1828864" y="491670"/>
                      <a:pt x="1564037" y="339270"/>
                      <a:pt x="1394149" y="239336"/>
                    </a:cubicBezTo>
                    <a:cubicBezTo>
                      <a:pt x="1224261" y="139402"/>
                      <a:pt x="1094346" y="46962"/>
                      <a:pt x="944444" y="14483"/>
                    </a:cubicBezTo>
                    <a:cubicBezTo>
                      <a:pt x="794542" y="-17996"/>
                      <a:pt x="624654" y="9487"/>
                      <a:pt x="494739" y="44464"/>
                    </a:cubicBezTo>
                    <a:cubicBezTo>
                      <a:pt x="364824" y="79441"/>
                      <a:pt x="234910" y="169382"/>
                      <a:pt x="164956" y="224346"/>
                    </a:cubicBezTo>
                    <a:cubicBezTo>
                      <a:pt x="95002" y="279310"/>
                      <a:pt x="70018" y="336772"/>
                      <a:pt x="75015" y="374247"/>
                    </a:cubicBezTo>
                    <a:cubicBezTo>
                      <a:pt x="80012" y="411722"/>
                      <a:pt x="179946" y="409224"/>
                      <a:pt x="194936" y="449198"/>
                    </a:cubicBezTo>
                    <a:cubicBezTo>
                      <a:pt x="209926" y="489172"/>
                      <a:pt x="197435" y="536641"/>
                      <a:pt x="164956" y="584110"/>
                    </a:cubicBez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9" name="文字方塊 148"/>
              <p:cNvSpPr txBox="1"/>
              <p:nvPr/>
            </p:nvSpPr>
            <p:spPr>
              <a:xfrm>
                <a:off x="1863519" y="7660514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文字方塊 149"/>
              <p:cNvSpPr txBox="1"/>
              <p:nvPr/>
            </p:nvSpPr>
            <p:spPr>
              <a:xfrm>
                <a:off x="2563693" y="7660513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文字方塊 150"/>
              <p:cNvSpPr txBox="1"/>
              <p:nvPr/>
            </p:nvSpPr>
            <p:spPr>
              <a:xfrm>
                <a:off x="4426676" y="5556466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文字方塊 151"/>
              <p:cNvSpPr txBox="1"/>
              <p:nvPr/>
            </p:nvSpPr>
            <p:spPr>
              <a:xfrm>
                <a:off x="4221088" y="6197987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文字方塊 152"/>
              <p:cNvSpPr txBox="1"/>
              <p:nvPr/>
            </p:nvSpPr>
            <p:spPr>
              <a:xfrm>
                <a:off x="4443789" y="7380312"/>
                <a:ext cx="56938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滑鼠廳</a:t>
                </a:r>
              </a:p>
            </p:txBody>
          </p:sp>
          <p:sp>
            <p:nvSpPr>
              <p:cNvPr id="208" name="文字方塊 207"/>
              <p:cNvSpPr txBox="1"/>
              <p:nvPr/>
            </p:nvSpPr>
            <p:spPr>
              <a:xfrm>
                <a:off x="4285209" y="63285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4201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38" name="群組 1037"/>
              <p:cNvGrpSpPr/>
              <p:nvPr/>
            </p:nvGrpSpPr>
            <p:grpSpPr>
              <a:xfrm>
                <a:off x="1707172" y="457366"/>
                <a:ext cx="3871707" cy="4745644"/>
                <a:chOff x="1707172" y="457366"/>
                <a:chExt cx="3871707" cy="4745644"/>
              </a:xfrm>
            </p:grpSpPr>
            <p:grpSp>
              <p:nvGrpSpPr>
                <p:cNvPr id="1033" name="群組 1032"/>
                <p:cNvGrpSpPr/>
                <p:nvPr/>
              </p:nvGrpSpPr>
              <p:grpSpPr>
                <a:xfrm>
                  <a:off x="1726075" y="1113890"/>
                  <a:ext cx="917028" cy="2736000"/>
                  <a:chOff x="1726075" y="1113890"/>
                  <a:chExt cx="917028" cy="2736000"/>
                </a:xfrm>
              </p:grpSpPr>
              <p:cxnSp>
                <p:nvCxnSpPr>
                  <p:cNvPr id="167" name="直線接點 166"/>
                  <p:cNvCxnSpPr/>
                  <p:nvPr/>
                </p:nvCxnSpPr>
                <p:spPr>
                  <a:xfrm>
                    <a:off x="262650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直線接點 167"/>
                  <p:cNvCxnSpPr/>
                  <p:nvPr/>
                </p:nvCxnSpPr>
                <p:spPr>
                  <a:xfrm>
                    <a:off x="1745778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接點 168"/>
                  <p:cNvCxnSpPr/>
                  <p:nvPr/>
                </p:nvCxnSpPr>
                <p:spPr>
                  <a:xfrm>
                    <a:off x="1726075" y="112888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直線接點 171"/>
                  <p:cNvCxnSpPr/>
                  <p:nvPr/>
                </p:nvCxnSpPr>
                <p:spPr>
                  <a:xfrm>
                    <a:off x="17307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直線接點 172"/>
                  <p:cNvCxnSpPr/>
                  <p:nvPr/>
                </p:nvCxnSpPr>
                <p:spPr>
                  <a:xfrm>
                    <a:off x="1743103" y="183569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直線接點 173"/>
                  <p:cNvCxnSpPr/>
                  <p:nvPr/>
                </p:nvCxnSpPr>
                <p:spPr>
                  <a:xfrm>
                    <a:off x="1726507" y="206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直線接點 174"/>
                  <p:cNvCxnSpPr/>
                  <p:nvPr/>
                </p:nvCxnSpPr>
                <p:spPr>
                  <a:xfrm>
                    <a:off x="1736912" y="288877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直線接點 175"/>
                  <p:cNvCxnSpPr/>
                  <p:nvPr/>
                </p:nvCxnSpPr>
                <p:spPr>
                  <a:xfrm>
                    <a:off x="1728113" y="38349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接點 176"/>
                  <p:cNvCxnSpPr/>
                  <p:nvPr/>
                </p:nvCxnSpPr>
                <p:spPr>
                  <a:xfrm>
                    <a:off x="1728113" y="356388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直線接點 177"/>
                  <p:cNvCxnSpPr/>
                  <p:nvPr/>
                </p:nvCxnSpPr>
                <p:spPr>
                  <a:xfrm>
                    <a:off x="1728113" y="320384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1" name="群組 1030"/>
                <p:cNvGrpSpPr/>
                <p:nvPr/>
              </p:nvGrpSpPr>
              <p:grpSpPr>
                <a:xfrm>
                  <a:off x="4664024" y="1113890"/>
                  <a:ext cx="914855" cy="2736000"/>
                  <a:chOff x="4664024" y="1113890"/>
                  <a:chExt cx="914855" cy="2736000"/>
                </a:xfrm>
              </p:grpSpPr>
              <p:cxnSp>
                <p:nvCxnSpPr>
                  <p:cNvPr id="1024" name="直線接點 1023"/>
                  <p:cNvCxnSpPr/>
                  <p:nvPr/>
                </p:nvCxnSpPr>
                <p:spPr>
                  <a:xfrm>
                    <a:off x="5560176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直線接點 165"/>
                  <p:cNvCxnSpPr/>
                  <p:nvPr/>
                </p:nvCxnSpPr>
                <p:spPr>
                  <a:xfrm>
                    <a:off x="467944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接點 178"/>
                  <p:cNvCxnSpPr/>
                  <p:nvPr/>
                </p:nvCxnSpPr>
                <p:spPr>
                  <a:xfrm>
                    <a:off x="4664024" y="112100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直線接點 179"/>
                  <p:cNvCxnSpPr/>
                  <p:nvPr/>
                </p:nvCxnSpPr>
                <p:spPr>
                  <a:xfrm>
                    <a:off x="4674688" y="384201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直線接點 180"/>
                  <p:cNvCxnSpPr/>
                  <p:nvPr/>
                </p:nvCxnSpPr>
                <p:spPr>
                  <a:xfrm>
                    <a:off x="46746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直線接點 181"/>
                  <p:cNvCxnSpPr/>
                  <p:nvPr/>
                </p:nvCxnSpPr>
                <p:spPr>
                  <a:xfrm>
                    <a:off x="4672656" y="164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接點 182"/>
                  <p:cNvCxnSpPr/>
                  <p:nvPr/>
                </p:nvCxnSpPr>
                <p:spPr>
                  <a:xfrm>
                    <a:off x="4671511" y="189565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直線接點 183"/>
                  <p:cNvCxnSpPr/>
                  <p:nvPr/>
                </p:nvCxnSpPr>
                <p:spPr>
                  <a:xfrm>
                    <a:off x="4671840" y="214167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接點 184"/>
                  <p:cNvCxnSpPr/>
                  <p:nvPr/>
                </p:nvCxnSpPr>
                <p:spPr>
                  <a:xfrm>
                    <a:off x="4671840" y="242194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直線接點 185"/>
                  <p:cNvCxnSpPr/>
                  <p:nvPr/>
                </p:nvCxnSpPr>
                <p:spPr>
                  <a:xfrm>
                    <a:off x="4673386" y="268186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直線接點 186"/>
                  <p:cNvCxnSpPr/>
                  <p:nvPr/>
                </p:nvCxnSpPr>
                <p:spPr>
                  <a:xfrm>
                    <a:off x="4678879" y="3029852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直線接點 187"/>
                  <p:cNvCxnSpPr/>
                  <p:nvPr/>
                </p:nvCxnSpPr>
                <p:spPr>
                  <a:xfrm>
                    <a:off x="4673386" y="357491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2" name="群組 1031"/>
                <p:cNvGrpSpPr/>
                <p:nvPr/>
              </p:nvGrpSpPr>
              <p:grpSpPr>
                <a:xfrm>
                  <a:off x="2952000" y="3188858"/>
                  <a:ext cx="1440142" cy="402364"/>
                  <a:chOff x="2952000" y="3188858"/>
                  <a:chExt cx="1440142" cy="402364"/>
                </a:xfrm>
              </p:grpSpPr>
              <p:cxnSp>
                <p:nvCxnSpPr>
                  <p:cNvPr id="189" name="直線接點 188"/>
                  <p:cNvCxnSpPr/>
                  <p:nvPr/>
                </p:nvCxnSpPr>
                <p:spPr>
                  <a:xfrm>
                    <a:off x="2952000" y="3574914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直線接點 189"/>
                  <p:cNvCxnSpPr/>
                  <p:nvPr/>
                </p:nvCxnSpPr>
                <p:spPr>
                  <a:xfrm>
                    <a:off x="2952142" y="3203848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接點 192"/>
                  <p:cNvCxnSpPr/>
                  <p:nvPr/>
                </p:nvCxnSpPr>
                <p:spPr>
                  <a:xfrm>
                    <a:off x="2970551" y="3199095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接點 193"/>
                  <p:cNvCxnSpPr/>
                  <p:nvPr/>
                </p:nvCxnSpPr>
                <p:spPr>
                  <a:xfrm>
                    <a:off x="4392000" y="319390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接點 194"/>
                  <p:cNvCxnSpPr/>
                  <p:nvPr/>
                </p:nvCxnSpPr>
                <p:spPr>
                  <a:xfrm>
                    <a:off x="3443480" y="3195222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直線接點 195"/>
                  <p:cNvCxnSpPr/>
                  <p:nvPr/>
                </p:nvCxnSpPr>
                <p:spPr>
                  <a:xfrm>
                    <a:off x="3908324" y="318885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4" name="群組 1033"/>
                <p:cNvGrpSpPr/>
                <p:nvPr/>
              </p:nvGrpSpPr>
              <p:grpSpPr>
                <a:xfrm>
                  <a:off x="1707172" y="489608"/>
                  <a:ext cx="1461858" cy="464356"/>
                  <a:chOff x="1707172" y="489608"/>
                  <a:chExt cx="1461858" cy="464356"/>
                </a:xfrm>
              </p:grpSpPr>
              <p:cxnSp>
                <p:nvCxnSpPr>
                  <p:cNvPr id="191" name="直線接點 190"/>
                  <p:cNvCxnSpPr/>
                  <p:nvPr/>
                </p:nvCxnSpPr>
                <p:spPr>
                  <a:xfrm>
                    <a:off x="172903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直線接點 196"/>
                  <p:cNvCxnSpPr/>
                  <p:nvPr/>
                </p:nvCxnSpPr>
                <p:spPr>
                  <a:xfrm>
                    <a:off x="1726075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直線接點 197"/>
                  <p:cNvCxnSpPr/>
                  <p:nvPr/>
                </p:nvCxnSpPr>
                <p:spPr>
                  <a:xfrm>
                    <a:off x="1707172" y="489608"/>
                    <a:ext cx="738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接點 198"/>
                  <p:cNvCxnSpPr/>
                  <p:nvPr/>
                </p:nvCxnSpPr>
                <p:spPr>
                  <a:xfrm>
                    <a:off x="2435878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接點 199"/>
                  <p:cNvCxnSpPr/>
                  <p:nvPr/>
                </p:nvCxnSpPr>
                <p:spPr>
                  <a:xfrm>
                    <a:off x="3149020" y="55796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直線接點 204"/>
                  <p:cNvCxnSpPr/>
                  <p:nvPr/>
                </p:nvCxnSpPr>
                <p:spPr>
                  <a:xfrm>
                    <a:off x="2442162" y="572178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5" name="群組 1034"/>
                <p:cNvGrpSpPr/>
                <p:nvPr/>
              </p:nvGrpSpPr>
              <p:grpSpPr>
                <a:xfrm>
                  <a:off x="4135052" y="457366"/>
                  <a:ext cx="1441018" cy="486812"/>
                  <a:chOff x="4135052" y="457366"/>
                  <a:chExt cx="1441018" cy="486812"/>
                </a:xfrm>
              </p:grpSpPr>
              <p:cxnSp>
                <p:nvCxnSpPr>
                  <p:cNvPr id="192" name="直線接點 191"/>
                  <p:cNvCxnSpPr/>
                  <p:nvPr/>
                </p:nvCxnSpPr>
                <p:spPr>
                  <a:xfrm>
                    <a:off x="413607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接點 200"/>
                  <p:cNvCxnSpPr/>
                  <p:nvPr/>
                </p:nvCxnSpPr>
                <p:spPr>
                  <a:xfrm>
                    <a:off x="4144696" y="54817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直線接點 201"/>
                  <p:cNvCxnSpPr/>
                  <p:nvPr/>
                </p:nvCxnSpPr>
                <p:spPr>
                  <a:xfrm>
                    <a:off x="4855821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直線接點 202"/>
                  <p:cNvCxnSpPr/>
                  <p:nvPr/>
                </p:nvCxnSpPr>
                <p:spPr>
                  <a:xfrm>
                    <a:off x="5559260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直線接點 203"/>
                  <p:cNvCxnSpPr/>
                  <p:nvPr/>
                </p:nvCxnSpPr>
                <p:spPr>
                  <a:xfrm>
                    <a:off x="4851511" y="472356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接點 205"/>
                  <p:cNvCxnSpPr/>
                  <p:nvPr/>
                </p:nvCxnSpPr>
                <p:spPr>
                  <a:xfrm>
                    <a:off x="4135052" y="558530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0" name="圓角矩形 1029"/>
                <p:cNvSpPr/>
                <p:nvPr/>
              </p:nvSpPr>
              <p:spPr>
                <a:xfrm>
                  <a:off x="3374244" y="1543125"/>
                  <a:ext cx="659580" cy="1197098"/>
                </a:xfrm>
                <a:prstGeom prst="roundRect">
                  <a:avLst>
                    <a:gd name="adj" fmla="val 25598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37" name="群組 1036"/>
                <p:cNvGrpSpPr/>
                <p:nvPr/>
              </p:nvGrpSpPr>
              <p:grpSpPr>
                <a:xfrm>
                  <a:off x="1717561" y="4231010"/>
                  <a:ext cx="917028" cy="972000"/>
                  <a:chOff x="1717561" y="4231010"/>
                  <a:chExt cx="917028" cy="972000"/>
                </a:xfrm>
              </p:grpSpPr>
              <p:cxnSp>
                <p:nvCxnSpPr>
                  <p:cNvPr id="216" name="直線接點 215"/>
                  <p:cNvCxnSpPr/>
                  <p:nvPr/>
                </p:nvCxnSpPr>
                <p:spPr>
                  <a:xfrm>
                    <a:off x="2617993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接點 216"/>
                  <p:cNvCxnSpPr/>
                  <p:nvPr/>
                </p:nvCxnSpPr>
                <p:spPr>
                  <a:xfrm>
                    <a:off x="1737264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接點 217"/>
                  <p:cNvCxnSpPr/>
                  <p:nvPr/>
                </p:nvCxnSpPr>
                <p:spPr>
                  <a:xfrm>
                    <a:off x="1717561" y="42460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直線接點 218"/>
                  <p:cNvCxnSpPr/>
                  <p:nvPr/>
                </p:nvCxnSpPr>
                <p:spPr>
                  <a:xfrm>
                    <a:off x="1722274" y="456247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直線接點 219"/>
                  <p:cNvCxnSpPr/>
                  <p:nvPr/>
                </p:nvCxnSpPr>
                <p:spPr>
                  <a:xfrm>
                    <a:off x="1734589" y="4869557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直線接點 220"/>
                  <p:cNvCxnSpPr/>
                  <p:nvPr/>
                </p:nvCxnSpPr>
                <p:spPr>
                  <a:xfrm>
                    <a:off x="1717993" y="519335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8" name="文字方塊 227"/>
              <p:cNvSpPr txBox="1"/>
              <p:nvPr/>
            </p:nvSpPr>
            <p:spPr>
              <a:xfrm>
                <a:off x="2592230" y="62306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4202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文字方塊 228"/>
              <p:cNvSpPr txBox="1"/>
              <p:nvPr/>
            </p:nvSpPr>
            <p:spPr>
              <a:xfrm>
                <a:off x="4986065" y="603196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4203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文字方塊 229"/>
              <p:cNvSpPr txBox="1"/>
              <p:nvPr/>
            </p:nvSpPr>
            <p:spPr>
              <a:xfrm>
                <a:off x="1895579" y="59122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1" name="文字方塊 230"/>
              <p:cNvSpPr txBox="1"/>
              <p:nvPr/>
            </p:nvSpPr>
            <p:spPr>
              <a:xfrm>
                <a:off x="4877195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文字方塊 231"/>
              <p:cNvSpPr txBox="1"/>
              <p:nvPr/>
            </p:nvSpPr>
            <p:spPr>
              <a:xfrm>
                <a:off x="4877195" y="1371124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3" name="直線接點 232"/>
              <p:cNvCxnSpPr/>
              <p:nvPr/>
            </p:nvCxnSpPr>
            <p:spPr>
              <a:xfrm>
                <a:off x="2185743" y="1345467"/>
                <a:ext cx="0" cy="50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文字方塊 233"/>
              <p:cNvSpPr txBox="1"/>
              <p:nvPr/>
            </p:nvSpPr>
            <p:spPr>
              <a:xfrm>
                <a:off x="1914909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" name="文字方塊 234"/>
              <p:cNvSpPr txBox="1"/>
              <p:nvPr/>
            </p:nvSpPr>
            <p:spPr>
              <a:xfrm>
                <a:off x="2174799" y="147435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文字方塊 235"/>
              <p:cNvSpPr txBox="1"/>
              <p:nvPr/>
            </p:nvSpPr>
            <p:spPr>
              <a:xfrm>
                <a:off x="1706607" y="1474118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4206C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7" name="文字方塊 236"/>
              <p:cNvSpPr txBox="1"/>
              <p:nvPr/>
            </p:nvSpPr>
            <p:spPr>
              <a:xfrm>
                <a:off x="4923682" y="16519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文字方塊 237"/>
              <p:cNvSpPr txBox="1"/>
              <p:nvPr/>
            </p:nvSpPr>
            <p:spPr>
              <a:xfrm>
                <a:off x="4932070" y="190088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9" name="文字方塊 238"/>
              <p:cNvSpPr txBox="1"/>
              <p:nvPr/>
            </p:nvSpPr>
            <p:spPr>
              <a:xfrm>
                <a:off x="4923682" y="214710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文字方塊 239"/>
              <p:cNvSpPr txBox="1"/>
              <p:nvPr/>
            </p:nvSpPr>
            <p:spPr>
              <a:xfrm>
                <a:off x="4932070" y="242194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4213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1" name="文字方塊 240"/>
              <p:cNvSpPr txBox="1"/>
              <p:nvPr/>
            </p:nvSpPr>
            <p:spPr>
              <a:xfrm>
                <a:off x="4932070" y="274022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文字方塊 241"/>
              <p:cNvSpPr txBox="1"/>
              <p:nvPr/>
            </p:nvSpPr>
            <p:spPr>
              <a:xfrm>
                <a:off x="4923682" y="31888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3" name="文字方塊 242"/>
              <p:cNvSpPr txBox="1"/>
              <p:nvPr/>
            </p:nvSpPr>
            <p:spPr>
              <a:xfrm>
                <a:off x="4904820" y="3603669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4" name="文字方塊 243"/>
              <p:cNvSpPr txBox="1"/>
              <p:nvPr/>
            </p:nvSpPr>
            <p:spPr>
              <a:xfrm>
                <a:off x="1951701" y="1842646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文字方塊 244"/>
              <p:cNvSpPr txBox="1"/>
              <p:nvPr/>
            </p:nvSpPr>
            <p:spPr>
              <a:xfrm>
                <a:off x="1946988" y="232476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文字方塊 245"/>
              <p:cNvSpPr txBox="1"/>
              <p:nvPr/>
            </p:nvSpPr>
            <p:spPr>
              <a:xfrm>
                <a:off x="1955934" y="290674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7" name="文字方塊 246"/>
              <p:cNvSpPr txBox="1"/>
              <p:nvPr/>
            </p:nvSpPr>
            <p:spPr>
              <a:xfrm>
                <a:off x="1966339" y="326879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8" name="文字方塊 247"/>
              <p:cNvSpPr txBox="1"/>
              <p:nvPr/>
            </p:nvSpPr>
            <p:spPr>
              <a:xfrm>
                <a:off x="1960692" y="357491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9" name="文字方塊 248"/>
              <p:cNvSpPr txBox="1"/>
              <p:nvPr/>
            </p:nvSpPr>
            <p:spPr>
              <a:xfrm>
                <a:off x="2986328" y="326879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0" name="文字方塊 249"/>
              <p:cNvSpPr txBox="1"/>
              <p:nvPr/>
            </p:nvSpPr>
            <p:spPr>
              <a:xfrm>
                <a:off x="3467178" y="32701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文字方塊 250"/>
              <p:cNvSpPr txBox="1"/>
              <p:nvPr/>
            </p:nvSpPr>
            <p:spPr>
              <a:xfrm>
                <a:off x="3927461" y="325598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2" name="文字方塊 251"/>
              <p:cNvSpPr txBox="1"/>
              <p:nvPr/>
            </p:nvSpPr>
            <p:spPr>
              <a:xfrm>
                <a:off x="1973667" y="428396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文字方塊 252"/>
              <p:cNvSpPr txBox="1"/>
              <p:nvPr/>
            </p:nvSpPr>
            <p:spPr>
              <a:xfrm>
                <a:off x="1973667" y="459144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文字方塊 253"/>
              <p:cNvSpPr txBox="1"/>
              <p:nvPr/>
            </p:nvSpPr>
            <p:spPr>
              <a:xfrm>
                <a:off x="1979742" y="489634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4230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文字方塊 254"/>
              <p:cNvSpPr txBox="1"/>
              <p:nvPr/>
            </p:nvSpPr>
            <p:spPr>
              <a:xfrm>
                <a:off x="3356992" y="1914706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前棟一樓</a:t>
                </a:r>
                <a:endParaRPr lang="en-US" altLang="zh-TW" sz="1000" b="1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中庭花園</a:t>
                </a:r>
              </a:p>
            </p:txBody>
          </p:sp>
          <p:sp>
            <p:nvSpPr>
              <p:cNvPr id="256" name="文字方塊 255"/>
              <p:cNvSpPr txBox="1"/>
              <p:nvPr/>
            </p:nvSpPr>
            <p:spPr>
              <a:xfrm>
                <a:off x="3519567" y="603335"/>
                <a:ext cx="31290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</a:t>
                </a:r>
                <a:endParaRPr lang="en-US" altLang="zh-TW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段</a:t>
                </a:r>
                <a:endParaRPr lang="en-US" altLang="zh-TW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正</a:t>
                </a:r>
                <a:endParaRPr lang="en-US" altLang="zh-TW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門</a:t>
                </a:r>
              </a:p>
            </p:txBody>
          </p:sp>
          <p:sp>
            <p:nvSpPr>
              <p:cNvPr id="257" name="向右箭號 256"/>
              <p:cNvSpPr>
                <a:spLocks noChangeAspect="1"/>
              </p:cNvSpPr>
              <p:nvPr/>
            </p:nvSpPr>
            <p:spPr>
              <a:xfrm>
                <a:off x="4366804" y="979365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8" name="向右箭號 257"/>
              <p:cNvSpPr>
                <a:spLocks noChangeAspect="1"/>
              </p:cNvSpPr>
              <p:nvPr/>
            </p:nvSpPr>
            <p:spPr>
              <a:xfrm>
                <a:off x="5261746" y="3976902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9" name="向右箭號 258"/>
              <p:cNvSpPr>
                <a:spLocks noChangeAspect="1"/>
              </p:cNvSpPr>
              <p:nvPr/>
            </p:nvSpPr>
            <p:spPr>
              <a:xfrm>
                <a:off x="2642245" y="979365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0" name="向右箭號 259"/>
              <p:cNvSpPr>
                <a:spLocks noChangeAspect="1"/>
              </p:cNvSpPr>
              <p:nvPr/>
            </p:nvSpPr>
            <p:spPr>
              <a:xfrm>
                <a:off x="1747046" y="3976902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1" name="向右箭號 260"/>
              <p:cNvSpPr>
                <a:spLocks/>
              </p:cNvSpPr>
              <p:nvPr/>
            </p:nvSpPr>
            <p:spPr>
              <a:xfrm>
                <a:off x="3601591" y="496119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2" name="向右箭號 261"/>
              <p:cNvSpPr>
                <a:spLocks/>
              </p:cNvSpPr>
              <p:nvPr/>
            </p:nvSpPr>
            <p:spPr>
              <a:xfrm>
                <a:off x="3429016" y="8085550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3" name="文字方塊 262"/>
              <p:cNvSpPr txBox="1"/>
              <p:nvPr/>
            </p:nvSpPr>
            <p:spPr>
              <a:xfrm>
                <a:off x="2640237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前段右側門</a:t>
                </a:r>
              </a:p>
            </p:txBody>
          </p:sp>
          <p:sp>
            <p:nvSpPr>
              <p:cNvPr id="264" name="文字方塊 263"/>
              <p:cNvSpPr txBox="1"/>
              <p:nvPr/>
            </p:nvSpPr>
            <p:spPr>
              <a:xfrm>
                <a:off x="3841998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前段左側門</a:t>
                </a:r>
              </a:p>
            </p:txBody>
          </p:sp>
          <p:sp>
            <p:nvSpPr>
              <p:cNvPr id="265" name="文字方塊 264"/>
              <p:cNvSpPr txBox="1"/>
              <p:nvPr/>
            </p:nvSpPr>
            <p:spPr>
              <a:xfrm>
                <a:off x="1988840" y="3925791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中段右側門</a:t>
                </a:r>
              </a:p>
            </p:txBody>
          </p:sp>
          <p:sp>
            <p:nvSpPr>
              <p:cNvPr id="266" name="文字方塊 265"/>
              <p:cNvSpPr txBox="1"/>
              <p:nvPr/>
            </p:nvSpPr>
            <p:spPr>
              <a:xfrm>
                <a:off x="4499595" y="3912843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中段左側門</a:t>
                </a:r>
              </a:p>
            </p:txBody>
          </p:sp>
          <p:sp>
            <p:nvSpPr>
              <p:cNvPr id="267" name="文字方塊 266"/>
              <p:cNvSpPr txBox="1"/>
              <p:nvPr/>
            </p:nvSpPr>
            <p:spPr>
              <a:xfrm>
                <a:off x="3337166" y="7250857"/>
                <a:ext cx="419264" cy="833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往</a:t>
                </a:r>
                <a:endParaRPr lang="en-US" altLang="zh-TW" sz="1200" b="1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長</a:t>
                </a:r>
                <a:endParaRPr lang="en-US" altLang="zh-TW" sz="1200" b="1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榮</a:t>
                </a:r>
                <a:endParaRPr lang="en-US" altLang="zh-TW" sz="1200" b="1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路</a:t>
                </a:r>
              </a:p>
            </p:txBody>
          </p:sp>
        </p:grpSp>
        <p:grpSp>
          <p:nvGrpSpPr>
            <p:cNvPr id="161" name="群組 160"/>
            <p:cNvGrpSpPr/>
            <p:nvPr/>
          </p:nvGrpSpPr>
          <p:grpSpPr>
            <a:xfrm>
              <a:off x="868820" y="6389207"/>
              <a:ext cx="1291977" cy="369332"/>
              <a:chOff x="912409" y="1274369"/>
              <a:chExt cx="1291977" cy="369332"/>
            </a:xfrm>
          </p:grpSpPr>
          <p:sp>
            <p:nvSpPr>
              <p:cNvPr id="162" name="五角星形 161"/>
              <p:cNvSpPr/>
              <p:nvPr/>
            </p:nvSpPr>
            <p:spPr>
              <a:xfrm>
                <a:off x="912409" y="1343744"/>
                <a:ext cx="252000" cy="252001"/>
              </a:xfrm>
              <a:prstGeom prst="star5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3" name="文字方塊 162"/>
              <p:cNvSpPr txBox="1"/>
              <p:nvPr/>
            </p:nvSpPr>
            <p:spPr>
              <a:xfrm>
                <a:off x="1096390" y="1274369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現在位置</a:t>
                </a:r>
              </a:p>
            </p:txBody>
          </p:sp>
        </p:grpSp>
      </p:grpSp>
      <p:sp>
        <p:nvSpPr>
          <p:cNvPr id="207" name="文字方塊 206"/>
          <p:cNvSpPr txBox="1"/>
          <p:nvPr/>
        </p:nvSpPr>
        <p:spPr>
          <a:xfrm>
            <a:off x="3866087" y="22263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面試</a:t>
            </a:r>
            <a:endParaRPr lang="en-US" altLang="zh-TW" sz="16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</a:p>
        </p:txBody>
      </p:sp>
      <p:sp>
        <p:nvSpPr>
          <p:cNvPr id="213" name="五角星形 212"/>
          <p:cNvSpPr/>
          <p:nvPr/>
        </p:nvSpPr>
        <p:spPr>
          <a:xfrm>
            <a:off x="3126431" y="8655742"/>
            <a:ext cx="252000" cy="25200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" name="文字方塊 170"/>
          <p:cNvSpPr txBox="1"/>
          <p:nvPr/>
        </p:nvSpPr>
        <p:spPr>
          <a:xfrm>
            <a:off x="2182374" y="22865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面試</a:t>
            </a:r>
            <a:endParaRPr lang="en-US" altLang="zh-TW" sz="16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3682079" y="8781742"/>
            <a:ext cx="178398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cxnSpLocks/>
          </p:cNvCxnSpPr>
          <p:nvPr/>
        </p:nvCxnSpPr>
        <p:spPr>
          <a:xfrm flipH="1" flipV="1">
            <a:off x="5421683" y="362257"/>
            <a:ext cx="50315" cy="84293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cxnSpLocks/>
          </p:cNvCxnSpPr>
          <p:nvPr/>
        </p:nvCxnSpPr>
        <p:spPr>
          <a:xfrm flipH="1">
            <a:off x="4758583" y="362257"/>
            <a:ext cx="68664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5568122" y="3511159"/>
            <a:ext cx="461665" cy="167449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vert="eaVert" wrap="non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可由此路線進入</a:t>
            </a:r>
          </a:p>
        </p:txBody>
      </p:sp>
      <p:sp>
        <p:nvSpPr>
          <p:cNvPr id="27" name="矩形 26"/>
          <p:cNvSpPr/>
          <p:nvPr/>
        </p:nvSpPr>
        <p:spPr>
          <a:xfrm>
            <a:off x="2876039" y="189805"/>
            <a:ext cx="935470" cy="8895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>
            <a:endCxn id="257" idx="2"/>
          </p:cNvCxnSpPr>
          <p:nvPr/>
        </p:nvCxnSpPr>
        <p:spPr>
          <a:xfrm flipH="1" flipV="1">
            <a:off x="4271586" y="1347651"/>
            <a:ext cx="15765" cy="28453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文字方塊 210">
            <a:extLst>
              <a:ext uri="{FF2B5EF4-FFF2-40B4-BE49-F238E27FC236}">
                <a16:creationId xmlns:a16="http://schemas.microsoft.com/office/drawing/2014/main" id="{72E4ED18-C18E-4227-8815-3AB4BB04FF54}"/>
              </a:ext>
            </a:extLst>
          </p:cNvPr>
          <p:cNvSpPr txBox="1"/>
          <p:nvPr/>
        </p:nvSpPr>
        <p:spPr>
          <a:xfrm>
            <a:off x="2855689" y="214006"/>
            <a:ext cx="1068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舊館大門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報到處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cxnSp>
        <p:nvCxnSpPr>
          <p:cNvPr id="214" name="直線接點 213">
            <a:extLst>
              <a:ext uri="{FF2B5EF4-FFF2-40B4-BE49-F238E27FC236}">
                <a16:creationId xmlns:a16="http://schemas.microsoft.com/office/drawing/2014/main" id="{55BB6102-B6F0-4BC0-A1BB-9C7826B3D3D2}"/>
              </a:ext>
            </a:extLst>
          </p:cNvPr>
          <p:cNvCxnSpPr>
            <a:cxnSpLocks/>
          </p:cNvCxnSpPr>
          <p:nvPr/>
        </p:nvCxnSpPr>
        <p:spPr>
          <a:xfrm flipV="1">
            <a:off x="4048240" y="4146664"/>
            <a:ext cx="240714" cy="10689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單箭頭接點 221">
            <a:extLst>
              <a:ext uri="{FF2B5EF4-FFF2-40B4-BE49-F238E27FC236}">
                <a16:creationId xmlns:a16="http://schemas.microsoft.com/office/drawing/2014/main" id="{6AC96F61-FB41-4052-81AC-643185F40C76}"/>
              </a:ext>
            </a:extLst>
          </p:cNvPr>
          <p:cNvCxnSpPr>
            <a:cxnSpLocks/>
          </p:cNvCxnSpPr>
          <p:nvPr/>
        </p:nvCxnSpPr>
        <p:spPr>
          <a:xfrm>
            <a:off x="4040996" y="5207155"/>
            <a:ext cx="461941" cy="1086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文字方塊 222">
            <a:extLst>
              <a:ext uri="{FF2B5EF4-FFF2-40B4-BE49-F238E27FC236}">
                <a16:creationId xmlns:a16="http://schemas.microsoft.com/office/drawing/2014/main" id="{C5E0CEBF-5E5D-4CA8-AAC5-C39887D58149}"/>
              </a:ext>
            </a:extLst>
          </p:cNvPr>
          <p:cNvSpPr txBox="1"/>
          <p:nvPr/>
        </p:nvSpPr>
        <p:spPr>
          <a:xfrm rot="16200000">
            <a:off x="3326753" y="4688371"/>
            <a:ext cx="461665" cy="7704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vert="eaVert" wrap="non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洗手間</a:t>
            </a:r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100</Words>
  <Application>Microsoft Office PowerPoint</Application>
  <PresentationFormat>如螢幕大小 (4:3)</PresentationFormat>
  <Paragraphs>69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 Lee, Yu-Rou</cp:lastModifiedBy>
  <cp:revision>30</cp:revision>
  <cp:lastPrinted>2017-06-05T02:25:05Z</cp:lastPrinted>
  <dcterms:created xsi:type="dcterms:W3CDTF">2017-05-24T13:35:39Z</dcterms:created>
  <dcterms:modified xsi:type="dcterms:W3CDTF">2021-10-27T07:07:37Z</dcterms:modified>
</cp:coreProperties>
</file>